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24" autoAdjust="0"/>
  </p:normalViewPr>
  <p:slideViewPr>
    <p:cSldViewPr>
      <p:cViewPr>
        <p:scale>
          <a:sx n="94" d="100"/>
          <a:sy n="94" d="100"/>
        </p:scale>
        <p:origin x="-212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1801B-6FB5-484D-BB68-6DF8B710D85C}" type="datetimeFigureOut">
              <a:rPr lang="it-IT" smtClean="0"/>
              <a:pPr/>
              <a:t>03/01/2019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73F0F-BB3D-4257-BDC3-0E5713FF3C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71460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10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11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12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13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14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15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16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18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19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20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21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3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4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5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6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7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8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10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538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6175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655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5338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25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97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69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4138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7E850D4-530D-4358-B207-F5FB85DD1977}" type="slidenum">
              <a:rPr lang="it-IT" altLang="it-IT">
                <a:solidFill>
                  <a:prstClr val="black"/>
                </a:solidFill>
                <a:latin typeface="Arial" charset="0"/>
              </a:rPr>
              <a:pPr/>
              <a:t>9</a:t>
            </a:fld>
            <a:endParaRPr lang="it-IT" altLang="it-IT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25A8E-59DB-4FEF-B1D8-4A08BAE03743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21747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16DED-BF20-4730-B50C-811FBE76B75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04591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472B4-727E-442A-9F60-BFBA713B79D9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318737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D9755-7814-4AEC-B12B-0BC542C17441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49433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853C4-F746-45EC-A3D1-107631C3AE25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07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4FF78-5ABA-48A6-8E80-896A75430A62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59676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88ED8-EDC4-4E76-B60F-36E5AFAF154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04761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1531C-34B0-4F5B-AFA9-02A2EFDA38E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44515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4CF62-9B70-43C9-AFDA-A3F51FF021EC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127734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1C3B3-3F24-4F5F-8B05-831FFC30EC81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00873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C0094D-25BC-4D0D-9FC5-3710CB48B50F}" type="slidenum">
              <a:rPr lang="it-IT" altLang="it-IT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02635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Click to edit Master text styles</a:t>
            </a:r>
          </a:p>
          <a:p>
            <a:pPr lvl="1"/>
            <a:r>
              <a:rPr lang="it-IT" altLang="it-IT" smtClean="0"/>
              <a:t>Second level</a:t>
            </a:r>
          </a:p>
          <a:p>
            <a:pPr lvl="2"/>
            <a:r>
              <a:rPr lang="it-IT" altLang="it-IT" smtClean="0"/>
              <a:t>Third level</a:t>
            </a:r>
          </a:p>
          <a:p>
            <a:pPr lvl="3"/>
            <a:r>
              <a:rPr lang="it-IT" altLang="it-IT" smtClean="0"/>
              <a:t>Fourth level</a:t>
            </a:r>
          </a:p>
          <a:p>
            <a:pPr lvl="4"/>
            <a:r>
              <a:rPr lang="it-IT" altLang="it-IT" smtClean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D8EA604E-C42D-42B8-93BF-BD042C7A1B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6D7C4281-8BA2-48DC-A3E2-6EB22C3E0F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D20901E-2E81-4D32-A7F7-32A64B2192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1F7446C-FE0E-4C23-A7AB-7DBE46503154}" type="slidenum">
              <a:rPr lang="it-IT" alt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29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125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271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  <a:endParaRPr lang="it-I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6746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18775234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REGISTRARE PRESSO L’AGENZIA DELLE ENTRATE IL CODICE UNIVOCO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Individualmente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 in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tal caso ciascun interessato dovrà accedere con 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proprie credenziali </a:t>
            </a:r>
            <a:r>
              <a:rPr lang="it-IT" sz="1800" b="1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FiscoOnLine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nell’apposita area «Fatture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Corrispettivi»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sul sito dell’Agenzia delle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Entrate;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Tramite Intermediario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Delegato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 in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tal caso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l’Intermediario,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previa apposita delega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parte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dell’interessato,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potrà accedere all’interno dell’area riservata 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registrare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l’indirizzo telematico del cliente ;</a:t>
            </a: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5100630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REGISTRARE PRESSO L’AGENZIA DELLE ENTRATE IL CODICE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UNIVOCO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Ovviamente all’atto della registrazione del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Codice Destinatario  quest’ultimo sarà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abbinato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dal sistema al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numero di partita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IVA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ciascuno.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712847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RICEZIONE DELLA FATTURA ELETTRONICA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Ciascun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operatore,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entrare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 possesso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delle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F.E. inviategli da ciascun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fornitore,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dovrà accedere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al Sistema, utilizzando </a:t>
            </a:r>
            <a:r>
              <a:rPr lang="it-IT" sz="1800" b="1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leproprie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credenziali,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stampare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fatture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pervenute 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consegnarle al Commercialista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Esistono software che consentono di convertire il formato XML in formato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Word chiaramente intellegibile.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4153297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CONSERVAZIONE DELLE FATTURE ELETTRONICHE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Legge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prevede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l’obbligo,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sia per chi emette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F.E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sia per chi le riceve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conservarle digitalmente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almeno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anni.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N.B.: Non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 tratta di una semplice memorizzazione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 file XML su PC o su supporto digitale (CD-ROM, DVD, HD, chiavette USB, ecc.) 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 quanto la conservazione deve avvenire 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«digitalmente», ossia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 un sistema capace di assicurarne l’integrità per tutto il periodo di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conservazione.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072902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CONSERVAZIONE DELLE FATTURE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ELETTRONICHE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L’Agenzia delle Entrate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mette a disposizione del Contribuente, a seguito di apposita richiesta, il servizio di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conservazione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gratuita 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L’Interessato può rivolgersi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anche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 ditte private che forniscono tale servizio unitamente al software per le  F.E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6774069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ESONERI  PER LA FATTURAZIONE ELETTRONICA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Sono esonerati dagli obblighi connessi alla F.E.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a) 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soggetti che svolgono attività nel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«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Regime 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Vantaggio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» di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cui all’art.27 c.1 e 2 del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D.L.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Luglio 2011 n.98;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b) I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Contribuenti 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Forfettari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– quelli cioè che si avvalgono del regime previsto dalla L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n.190/2014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 successive modificazioni;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c) Le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A.S.D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– Associazioni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Sportive Dilettantistiche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che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non svolgono attività commerciale 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hanno optato per il regime forfettario;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d) I soggetti tenuti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all’invio delle fatture al 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Tessera Sanitaria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limitatamente per le fatture soggette a tale disciplina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28746077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ESONERI  PER LA FATTURAZIONE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ELETTRONICA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e) Documenti emessi per gli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emolumenti percepiti mensilmente dai Medici  di Medicina Generale  dalle Aziende Sanitarie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Attenzione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l’esonero non si applica per le fatture che non verranno inviate al Sistema Tessera Sanitaria e per le fatture di acquisto.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3134923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ESONERI  PER LA FATTURAZIONE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ELETTRONICA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Pertanto i Medici sono esonerati dalla F.E. per le fatture da inviare al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Tessera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anitaria;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tuttavia 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sono obbligati a rispettare la normativa  delle F.E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: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1) 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fatture per le quali non sussiste l’obbligo di invio al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Tessera Sanitaria (cessioni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beni, compensi per docenze a corsi di formazione o a convegni, fatture tra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professionisti, ecc.);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2) 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fatture relative agli acquisti.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2030878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ESONERI  PER LA FATTURAZIONE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ELETTRONICA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Quindi per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fatture di cui ai precedenti punti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1-2 il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Medico avrà l’obbligo di rispettare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gli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adempimenti in materia di Fatturazione Elettronica.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4319854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MORATORIA PER LE SANZIONI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L’art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10 del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D.L.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119-2018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prevede l’inapplicabilità delle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sanzioni, 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una loro significativa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riduzione,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talune fattispecie  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cioè: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AutoNum type="alphaLcParenR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fatture emesse in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ritardo,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entro 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termini utili per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liquidazione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periodica IVA del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periodo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le sanzioni saranno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inapplicabili;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b) 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fatture emesse in ritardo entro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 termini per la liquidazione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 periodo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successivo,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sanzione sarà ridotta al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20%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della misura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ordinaria.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4279871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INDICE</a:t>
            </a: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Che cosa è la Fatturazione Elettronica 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Quando entra in vigore la Fatturazione Elettronica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Ambito applicativo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Codice Destinatario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compilare la Fattura Elettronica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Contenuto della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attura Elettronica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di Interscambio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 SDI )</a:t>
            </a: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registrare il Codice Destinatario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Ricezione della Fattura Elettronica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Conservazione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Esoneri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Moratoria per le sanzioni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285750" lvl="0" indent="-285750" algn="l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Marca da bollo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marL="457200" indent="-457200" algn="just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it-I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175137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MORATORIA PER 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SANZIONI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 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N.B.: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tali attenuazioni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sono valide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solo </a:t>
            </a:r>
            <a:r>
              <a:rPr lang="it-IT" sz="1800" b="1" u="sng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fino al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30/06/2019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Tuttavia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sono stati presentati in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Parlamento due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emendamenti che </a:t>
            </a:r>
            <a:r>
              <a:rPr lang="it-IT" sz="1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prevederebbero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l’estensione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tale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moratoria 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tutto il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2019, ma alla data di redazione di questa informativa non sono ancora stati approvati.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21939285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MARCA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 BOLLO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è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noto,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le prestazioni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effettuate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dai Medici le fatture sono emesse in esenzione IVA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 però l’importo della fattura è superiore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ad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€ 77,47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è previsto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l’obbligo di applicare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sulla stessa una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marca da bollo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€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2,00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le fatture  cartacee  nulla è cambiato  rispetto  </a:t>
            </a:r>
            <a:r>
              <a:rPr lang="it-IT" sz="1800" b="1" kern="12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 prima.</a:t>
            </a: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le Fatture Elettroniche  occorrerà procedere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segue: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a) Aggiungere in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sede di compilazione della F.E. l’importo di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€ 2,00 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sempre se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l’importo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è superiore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ad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€ 77,47;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b) Entro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120 giorni dalla chiusura dell’anno il Medico dovrà versare mediante </a:t>
            </a:r>
            <a:r>
              <a:rPr lang="it-IT" sz="1800" b="1" kern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mod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F24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l’importo complessivo dei bolli esposti su tutte le fatture elettroniche emesse nell’anno precedente.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909272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COSA E’ LA FATTURA ELETTRONICA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Fattura Elettronica (F.E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.) altro non è che la fattura tradizionale emessa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anziché su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carta,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elettronicamente  in formato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XML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Utilizzando un PC oppure un TABLET oppure uno SMARTPHONE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it-I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1809981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QUANDO ENTRA IN VIGORE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Dal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prossimo 1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Gennaio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2019 le fatture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dovranno: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1) Essere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emesse esclusivamente in modalità elettronica nel formato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XML;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2) Sottoscritte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elettronicamente;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3)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Inviate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 ricevute tramite il Servizio di Interscambio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(SDI) all’indirizzo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univoco 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sulla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PEC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(quest’ultima modalità </a:t>
            </a:r>
            <a:r>
              <a:rPr lang="it-IT" sz="1800" b="1" u="sng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sconsigliata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);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4)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Conservate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digitalmente  per 10 anni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64219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AMBITO APPLICATIVO </a:t>
            </a: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L’obbligo di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emissione della F.E. opera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operazioni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effettuate: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a) Nel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caso di rapporti B2B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(cioè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 soggetti ambedue titolari di partita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IVA);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b)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Nel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caso di rapporti B2C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(cioè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tra soggetto titolare di partita IVA e soggetto privato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N.B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.: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Non sono soggette all’emissione della F.E. le operazioni  svolte nei confronti di cittadini stranieri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intracomunitari che extra UE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5937883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CODICE DESTINATARIO = INDIRIZZO ELETTRONICO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Ciascun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operatore economico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dovrà farsi attribuire dall’Agenzia delle Entrate il Codice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Destinatario, cioè,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l’indirizzo elettronico al quale saranno inviate le fatture emesse dai rispettivi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fornitori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 alternativa si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può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indicare il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proprio indirizzo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PEC (sconsigliabile) 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Il consumatore finale privato può indicare  anche solo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il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proprio codice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fiscale.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Per le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fatture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elettroniche destinate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alla Pubblica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Amministrazione,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già da alcuni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anni,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è previsto l’invio ad un codice univoco  composto da n. 6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caratteri.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29744982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COMPILARE  LA  FATTURA ELETTRONICA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Gli stessi dati che venivano annotati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sulla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fattura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cartacea,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con l’aggiunta del Codice Destinatario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dell’indirizzo PEC del destinatario.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Nel caso in cui il cliente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abbia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indicato il proprio indirizzo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PEC,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 sede di emissione della F.E. si dovrà indicare nel campo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PEC l’indirizzo di Posta Elettronica Certificata comunicato dall’interessato 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nel Campo Codice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Destinatario,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il Valore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0000000 (sette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volte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zero).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Nel caso di privato consumatore finale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sarà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sufficiente compilare il codice destinatario con valore 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000000 0 (sette volte zero).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4025193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DI INTERSCAMBIO – CHE COSA E’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Il Sistema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Interscambio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SDI)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è un sistema creato e gestito dall’Agenzia delle Entrate  con i seguenti compiti :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a) Ricevere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 F.E. emesse da ciascun operatore 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b) Controllare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correttezza dei dati essenziali della F.E.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(Codice Fiscale, Partita IVA,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indirizzo elettronico del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destinatario, imponibile ed IVA);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c) Indirizzare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le F.E. ricevute dai vari operatori ai rispettivi indirizzi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telematici/PEC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dei destinatari;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d) Rilasciare,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agli 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operatori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che hanno inviato la F.E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.,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una ricevuta di avvenuta spedizione della stessa all’indirizzo del destinatario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;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38300319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405E7B32-2D23-4F32-8110-F155C1BE4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Ordine dei Medici Chirurghi e degli Odontoiatri della Provincia di Foggia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59A3B798-1AF0-4A82-B15E-C77811C8CC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648" y="1340768"/>
            <a:ext cx="6400800" cy="46806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“La Fatturazione Elettronica”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SISTEMA DI INTERSCAMBIO – CHE COSA E’ </a:t>
            </a:r>
            <a:endParaRPr lang="it-IT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(segue)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e) Emettere una ricevuta di scarto della fattura nel caso riscontri errori o mancanza di qualche elemento essenziale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;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f) Comunicare la </a:t>
            </a:r>
            <a:r>
              <a:rPr lang="it-IT" sz="1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eventuale impossibilità alla consegna della F.E</a:t>
            </a:r>
            <a:r>
              <a:rPr lang="it-IT" sz="1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. .</a:t>
            </a:r>
            <a:endParaRPr lang="it-IT" sz="1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052" name="Text Box 4">
            <a:extLst>
              <a:ext uri="{FF2B5EF4-FFF2-40B4-BE49-F238E27FC236}">
                <a16:creationId xmlns="" xmlns:a16="http://schemas.microsoft.com/office/drawing/2014/main" id="{3F883C9E-A5A6-49E4-8CB6-5D72996E9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387783"/>
            <a:ext cx="8535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STUDIO COMMERCIALE TRIBUTARIO DOTT. </a:t>
            </a:r>
            <a:r>
              <a:rPr lang="it-IT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NUZZI</a:t>
            </a:r>
          </a:p>
        </p:txBody>
      </p:sp>
    </p:spTree>
    <p:extLst>
      <p:ext uri="{BB962C8B-B14F-4D97-AF65-F5344CB8AC3E}">
        <p14:creationId xmlns:p14="http://schemas.microsoft.com/office/powerpoint/2010/main" xmlns="" val="24592365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1862</Words>
  <Application>Microsoft Office PowerPoint</Application>
  <PresentationFormat>Presentazione su schermo (4:3)</PresentationFormat>
  <Paragraphs>257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Default Design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  <vt:lpstr>Ordine dei Medici Chirurghi e degli Odontoiatri della Provincia di Foggia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Raffaele Nuzzi</cp:lastModifiedBy>
  <cp:revision>28</cp:revision>
  <dcterms:created xsi:type="dcterms:W3CDTF">2018-12-21T16:40:52Z</dcterms:created>
  <dcterms:modified xsi:type="dcterms:W3CDTF">2019-01-03T09:23:18Z</dcterms:modified>
</cp:coreProperties>
</file>